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3" r:id="rId2"/>
    <p:sldId id="256" r:id="rId3"/>
    <p:sldId id="257" r:id="rId4"/>
    <p:sldId id="259" r:id="rId5"/>
    <p:sldId id="260" r:id="rId6"/>
    <p:sldId id="261" r:id="rId7"/>
    <p:sldId id="266" r:id="rId8"/>
    <p:sldId id="264" r:id="rId9"/>
    <p:sldId id="262" r:id="rId10"/>
    <p:sldId id="265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1731A45-6615-4BAE-9401-351CCAE6BD4F}" type="datetimeFigureOut">
              <a:rPr lang="en-US" smtClean="0"/>
              <a:pPr/>
              <a:t>14-Mar-22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27038B5-6D62-41B5-A64F-438B65F90B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1752600"/>
            <a:ext cx="8001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 </a:t>
            </a:r>
            <a:r>
              <a:rPr lang="en-US" sz="4400" b="1" i="1" u="sng" dirty="0" smtClean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MATRICES IN COMPUTER     </a:t>
            </a:r>
            <a:r>
              <a:rPr lang="en-US" sz="4400" b="1" i="1" dirty="0" smtClean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			</a:t>
            </a:r>
            <a:r>
              <a:rPr lang="en-US" sz="4400" b="1" i="1" u="sng" dirty="0" smtClean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GRAPHICS</a:t>
            </a:r>
            <a:endParaRPr lang="en-US" sz="2400" b="1" i="1" u="sng" dirty="0">
              <a:solidFill>
                <a:schemeClr val="accent6">
                  <a:lumMod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685800"/>
            <a:ext cx="586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GLA UNIVERSITY</a:t>
            </a:r>
            <a:endParaRPr lang="en-US" sz="4400" b="1" u="sng" dirty="0">
              <a:solidFill>
                <a:schemeClr val="accent6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3657600"/>
            <a:ext cx="3124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</a:t>
            </a:r>
            <a:r>
              <a:rPr lang="en-US" sz="2800" b="1" u="sng" dirty="0" smtClean="0">
                <a:solidFill>
                  <a:srgbClr val="FF0000"/>
                </a:solidFill>
              </a:rPr>
              <a:t>Presented By</a:t>
            </a:r>
            <a:r>
              <a:rPr lang="en-US" sz="2000" b="1" u="sng" dirty="0" smtClean="0">
                <a:solidFill>
                  <a:srgbClr val="FF0000"/>
                </a:solidFill>
              </a:rPr>
              <a:t>:</a:t>
            </a:r>
            <a:endParaRPr lang="en-US" b="1" u="sng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sz="2800" dirty="0" smtClean="0">
                <a:latin typeface="Bahnschrift Condensed" pitchFamily="34" charset="0"/>
              </a:rPr>
              <a:t>       Shiva </a:t>
            </a:r>
            <a:r>
              <a:rPr lang="en-US" sz="2800" dirty="0" err="1" smtClean="0">
                <a:latin typeface="Bahnschrift Condensed" pitchFamily="34" charset="0"/>
              </a:rPr>
              <a:t>Srivastava</a:t>
            </a:r>
            <a:endParaRPr lang="en-US" sz="2800" dirty="0" smtClean="0">
              <a:latin typeface="Bahnschrift Condensed" pitchFamily="34" charset="0"/>
            </a:endParaRPr>
          </a:p>
          <a:p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smtClean="0">
                <a:latin typeface="Bahnschrift Condensed" pitchFamily="34" charset="0"/>
              </a:rPr>
              <a:t>      </a:t>
            </a:r>
            <a:r>
              <a:rPr lang="en-US" sz="2800" dirty="0" err="1" smtClean="0">
                <a:latin typeface="Bahnschrift Condensed" pitchFamily="34" charset="0"/>
              </a:rPr>
              <a:t>Muskan</a:t>
            </a:r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err="1" smtClean="0">
                <a:latin typeface="Bahnschrift Condensed" pitchFamily="34" charset="0"/>
              </a:rPr>
              <a:t>Garg</a:t>
            </a:r>
            <a:endParaRPr lang="en-US" sz="2800" dirty="0" smtClean="0">
              <a:latin typeface="Bahnschrift Condensed" pitchFamily="34" charset="0"/>
            </a:endParaRPr>
          </a:p>
          <a:p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smtClean="0">
                <a:latin typeface="Bahnschrift Condensed" pitchFamily="34" charset="0"/>
              </a:rPr>
              <a:t>      </a:t>
            </a:r>
            <a:r>
              <a:rPr lang="en-US" sz="2800" dirty="0" err="1" smtClean="0">
                <a:latin typeface="Bahnschrift Condensed" pitchFamily="34" charset="0"/>
              </a:rPr>
              <a:t>Uday</a:t>
            </a:r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err="1" smtClean="0">
                <a:latin typeface="Bahnschrift Condensed" pitchFamily="34" charset="0"/>
              </a:rPr>
              <a:t>Pratap</a:t>
            </a:r>
            <a:r>
              <a:rPr lang="en-US" sz="2800" dirty="0" smtClean="0">
                <a:latin typeface="Bahnschrift Condensed" pitchFamily="34" charset="0"/>
              </a:rPr>
              <a:t> Singh</a:t>
            </a:r>
          </a:p>
          <a:p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smtClean="0">
                <a:latin typeface="Bahnschrift Condensed" pitchFamily="34" charset="0"/>
              </a:rPr>
              <a:t>      </a:t>
            </a:r>
            <a:r>
              <a:rPr lang="en-US" sz="2800" dirty="0" err="1" smtClean="0">
                <a:latin typeface="Bahnschrift Condensed" pitchFamily="34" charset="0"/>
              </a:rPr>
              <a:t>Dheeraj</a:t>
            </a:r>
            <a:r>
              <a:rPr lang="en-US" sz="2800" dirty="0" smtClean="0">
                <a:latin typeface="Bahnschrift Condensed" pitchFamily="34" charset="0"/>
              </a:rPr>
              <a:t> Sharma</a:t>
            </a:r>
          </a:p>
          <a:p>
            <a:r>
              <a:rPr lang="en-US" sz="2800" dirty="0" smtClean="0">
                <a:latin typeface="Bahnschrift Condensed" pitchFamily="34" charset="0"/>
              </a:rPr>
              <a:t> </a:t>
            </a:r>
            <a:r>
              <a:rPr lang="en-US" sz="2800" dirty="0" smtClean="0">
                <a:latin typeface="Bahnschrift Condensed" pitchFamily="34" charset="0"/>
              </a:rPr>
              <a:t>      </a:t>
            </a:r>
            <a:r>
              <a:rPr lang="en-US" sz="2800" dirty="0" err="1" smtClean="0">
                <a:latin typeface="Bahnschrift Condensed" pitchFamily="34" charset="0"/>
              </a:rPr>
              <a:t>Ritika</a:t>
            </a:r>
            <a:r>
              <a:rPr lang="en-US" sz="2800" dirty="0" smtClean="0">
                <a:latin typeface="Bahnschrift Condensed" pitchFamily="34" charset="0"/>
              </a:rPr>
              <a:t> Singh </a:t>
            </a:r>
          </a:p>
          <a:p>
            <a:endParaRPr lang="en-US" sz="2000" dirty="0" smtClean="0">
              <a:latin typeface="Bahnschrift Condensed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3657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Guided By:</a:t>
            </a:r>
          </a:p>
          <a:p>
            <a:r>
              <a:rPr lang="en-US" sz="2400" dirty="0" smtClean="0"/>
              <a:t>Dr. </a:t>
            </a:r>
            <a:r>
              <a:rPr lang="en-US" sz="2400" dirty="0" err="1" smtClean="0"/>
              <a:t>Ambuj</a:t>
            </a:r>
            <a:r>
              <a:rPr lang="en-US" sz="2400" dirty="0" smtClean="0"/>
              <a:t> </a:t>
            </a:r>
            <a:r>
              <a:rPr lang="en-US" sz="2400" dirty="0" err="1" smtClean="0"/>
              <a:t>Mishra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-translation-shape-only-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5" y="0"/>
            <a:ext cx="4429125" cy="3352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52800"/>
            <a:ext cx="53625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5410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Translated Point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6096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5334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601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Translating Factor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30480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Translation of Points by Matrices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04800"/>
            <a:ext cx="40290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3179"/>
            <a:ext cx="9144000" cy="637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533400"/>
            <a:ext cx="3352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971800" y="-228599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baseline="-25000" dirty="0" smtClean="0"/>
              <a:t>Translation of Points: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534400" cy="614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95600" y="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Translation of Line:</a:t>
            </a:r>
            <a:endParaRPr lang="en-US" sz="24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609600"/>
            <a:ext cx="36385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991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00400" y="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Translation of Plane:</a:t>
            </a:r>
            <a:endParaRPr lang="en-US" sz="24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609600"/>
            <a:ext cx="28956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5" y="685800"/>
            <a:ext cx="864373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"/>
            <a:ext cx="6440487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Rotation of Points Using Matrices:</a:t>
            </a:r>
            <a:endParaRPr lang="en-US" sz="2400" b="1" u="sng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525" y="914400"/>
            <a:ext cx="41814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54025"/>
            <a:ext cx="8991601" cy="609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202487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08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scalin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71800"/>
            <a:ext cx="71628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7315200" cy="475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33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Use of Scaling Matrix in  Computer Graphics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0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914400"/>
            <a:ext cx="7315200" cy="558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62000" y="2286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How  Scaling Matrix  work in scaling of  points?</a:t>
            </a:r>
            <a:endParaRPr lang="en-US" sz="28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07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50101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Using the Matrices Scale the Points</a:t>
            </a:r>
            <a:r>
              <a:rPr lang="en-US" sz="2800" dirty="0" smtClean="0"/>
              <a:t>: 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8229601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37466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1" y="1295401"/>
            <a:ext cx="3287545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343400" y="3962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Coefficient: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52600"/>
            <a:ext cx="7307263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76962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1" y="1295401"/>
            <a:ext cx="3124199" cy="131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800600" y="4191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coefficient: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38200"/>
            <a:ext cx="7454295" cy="471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371600"/>
            <a:ext cx="36290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50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Coefficient: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"/>
            <a:ext cx="835115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514599"/>
            <a:ext cx="7239000" cy="361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6963" y="4114800"/>
            <a:ext cx="2967037" cy="124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8982023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52600"/>
            <a:ext cx="657709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244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5867400"/>
            <a:ext cx="198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2575" y="1676400"/>
            <a:ext cx="37814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85800"/>
            <a:ext cx="85344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0"/>
            <a:ext cx="8476488" cy="2026920"/>
          </a:xfrm>
          <a:effectLst>
            <a:outerShdw blurRad="50800" dist="254000" dir="8040000" algn="r" rotWithShape="0">
              <a:prstClr val="black">
                <a:alpha val="23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16600" dirty="0" smtClean="0"/>
              <a:t>Thank</a:t>
            </a:r>
            <a:br>
              <a:rPr lang="en-US" sz="16600" dirty="0" smtClean="0"/>
            </a:br>
            <a:r>
              <a:rPr lang="en-US" sz="16600" dirty="0" smtClean="0"/>
              <a:t>You!!!</a:t>
            </a:r>
            <a:endParaRPr lang="en-US" sz="1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077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7848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438400" y="3048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Additional uses of matrices </a:t>
            </a:r>
            <a:r>
              <a:rPr lang="en-US" dirty="0" smtClean="0"/>
              <a:t>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38200"/>
            <a:ext cx="7772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7924800" cy="560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8763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lal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10004"/>
            <a:ext cx="7696200" cy="5043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290804"/>
            <a:ext cx="6692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Image Transformation: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91" y="685800"/>
            <a:ext cx="8734473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5289</TotalTime>
  <Words>107</Words>
  <Application>Microsoft Office PowerPoint</Application>
  <PresentationFormat>On-screen Show (4:3)</PresentationFormat>
  <Paragraphs>32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Solstice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Thank You!!!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Shiva_speaker</dc:creator>
  <cp:lastModifiedBy>Shiva_speaker</cp:lastModifiedBy>
  <cp:revision>12</cp:revision>
  <dcterms:created xsi:type="dcterms:W3CDTF">2022-03-13T08:52:39Z</dcterms:created>
  <dcterms:modified xsi:type="dcterms:W3CDTF">2022-03-17T17:43:14Z</dcterms:modified>
</cp:coreProperties>
</file>